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3" r:id="rId3"/>
    <p:sldId id="261" r:id="rId4"/>
    <p:sldId id="262" r:id="rId5"/>
    <p:sldId id="260" r:id="rId6"/>
  </p:sldIdLst>
  <p:sldSz cx="9144000" cy="5143500" type="screen16x9"/>
  <p:notesSz cx="6858000" cy="9144000"/>
  <p:embeddedFontLst>
    <p:embeddedFont>
      <p:font typeface="Calibri Light" panose="020F0302020204030204" pitchFamily="34" charset="0"/>
      <p:regular r:id="rId8"/>
      <p:italic r:id="rId9"/>
    </p:embeddedFont>
    <p:embeddedFont>
      <p:font typeface="Cambria Math" panose="02040503050406030204" pitchFamily="18" charset="0"/>
      <p:regular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hjhEDHPXOJdO4sTprCEJCqid5r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FFC310-22B6-0B59-6839-BD27868DD0EF}" v="593" dt="2022-01-11T23:00:06.997"/>
    <p1510:client id="{2D275232-D982-534A-A3AE-1FA7AD78E147}" v="25" dt="2022-01-12T22:09:35.2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8"/>
  </p:normalViewPr>
  <p:slideViewPr>
    <p:cSldViewPr snapToGrid="0">
      <p:cViewPr varScale="1">
        <p:scale>
          <a:sx n="139" d="100"/>
          <a:sy n="139" d="100"/>
        </p:scale>
        <p:origin x="8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customschemas.google.com/relationships/presentationmetadata" Target="metadata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F01D93-3B82-46C6-A147-B306793D4F2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78EF5FA6-3915-4B9F-A300-070E9D78ACA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PIDs are simple controllers.</a:t>
          </a:r>
        </a:p>
      </dgm:t>
    </dgm:pt>
    <dgm:pt modelId="{F3C84994-E606-4398-B50C-0BF9555D2946}" type="parTrans" cxnId="{A80AB91A-C6B8-4FC8-A476-1D496F1C3E7D}">
      <dgm:prSet/>
      <dgm:spPr/>
      <dgm:t>
        <a:bodyPr/>
        <a:lstStyle/>
        <a:p>
          <a:endParaRPr lang="en-US"/>
        </a:p>
      </dgm:t>
    </dgm:pt>
    <dgm:pt modelId="{8E4F163D-FCE7-4303-8084-14C9C1231483}" type="sibTrans" cxnId="{A80AB91A-C6B8-4FC8-A476-1D496F1C3E7D}">
      <dgm:prSet/>
      <dgm:spPr/>
      <dgm:t>
        <a:bodyPr/>
        <a:lstStyle/>
        <a:p>
          <a:endParaRPr lang="en-US"/>
        </a:p>
      </dgm:t>
    </dgm:pt>
    <dgm:pt modelId="{A89C7BAE-CE76-4623-BCD8-0C78FE16944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Complete knowledge of the environment is required.</a:t>
          </a:r>
        </a:p>
      </dgm:t>
    </dgm:pt>
    <dgm:pt modelId="{DB687675-0426-4050-85F8-70848636CEBB}" type="parTrans" cxnId="{8F91D526-D2C2-4B0B-B9D6-9E4CEB2BCCD7}">
      <dgm:prSet/>
      <dgm:spPr/>
      <dgm:t>
        <a:bodyPr/>
        <a:lstStyle/>
        <a:p>
          <a:endParaRPr lang="en-US"/>
        </a:p>
      </dgm:t>
    </dgm:pt>
    <dgm:pt modelId="{97C9D439-1875-4BA3-A20E-CF8029737CA7}" type="sibTrans" cxnId="{8F91D526-D2C2-4B0B-B9D6-9E4CEB2BCCD7}">
      <dgm:prSet/>
      <dgm:spPr/>
      <dgm:t>
        <a:bodyPr/>
        <a:lstStyle/>
        <a:p>
          <a:endParaRPr lang="en-US"/>
        </a:p>
      </dgm:t>
    </dgm:pt>
    <dgm:pt modelId="{9EFF1773-2D0C-4D26-9327-9AED882AC6A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Computationally expensive.</a:t>
          </a:r>
        </a:p>
      </dgm:t>
    </dgm:pt>
    <dgm:pt modelId="{FF3D20F6-72D4-4EBE-BA3C-D17600A76A18}" type="parTrans" cxnId="{A9B17341-36D7-4F84-83D1-5495C1585E5E}">
      <dgm:prSet/>
      <dgm:spPr/>
      <dgm:t>
        <a:bodyPr/>
        <a:lstStyle/>
        <a:p>
          <a:endParaRPr lang="en-US"/>
        </a:p>
      </dgm:t>
    </dgm:pt>
    <dgm:pt modelId="{F1DF9DB7-59AC-4CBC-A14A-6295FF28ABC3}" type="sibTrans" cxnId="{A9B17341-36D7-4F84-83D1-5495C1585E5E}">
      <dgm:prSet/>
      <dgm:spPr/>
      <dgm:t>
        <a:bodyPr/>
        <a:lstStyle/>
        <a:p>
          <a:endParaRPr lang="en-US"/>
        </a:p>
      </dgm:t>
    </dgm:pt>
    <dgm:pt modelId="{ACF941A7-A7B9-4470-9FC4-440FFE8F0C02}" type="pres">
      <dgm:prSet presAssocID="{C5F01D93-3B82-46C6-A147-B306793D4F25}" presName="root" presStyleCnt="0">
        <dgm:presLayoutVars>
          <dgm:dir/>
          <dgm:resizeHandles val="exact"/>
        </dgm:presLayoutVars>
      </dgm:prSet>
      <dgm:spPr/>
    </dgm:pt>
    <dgm:pt modelId="{3D922023-E253-4437-B627-865CC57C927C}" type="pres">
      <dgm:prSet presAssocID="{78EF5FA6-3915-4B9F-A300-070E9D78ACA9}" presName="compNode" presStyleCnt="0"/>
      <dgm:spPr/>
    </dgm:pt>
    <dgm:pt modelId="{1E757342-B004-43F4-9A6A-18A3D0D0D037}" type="pres">
      <dgm:prSet presAssocID="{78EF5FA6-3915-4B9F-A300-070E9D78ACA9}" presName="bgRect" presStyleLbl="bgShp" presStyleIdx="0" presStyleCnt="3"/>
      <dgm:spPr/>
    </dgm:pt>
    <dgm:pt modelId="{BC8091FA-1B48-4F0A-B599-F024D6148BF7}" type="pres">
      <dgm:prSet presAssocID="{78EF5FA6-3915-4B9F-A300-070E9D78ACA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3FE46EE4-3CE3-4209-BBDD-9E1227C63A83}" type="pres">
      <dgm:prSet presAssocID="{78EF5FA6-3915-4B9F-A300-070E9D78ACA9}" presName="spaceRect" presStyleCnt="0"/>
      <dgm:spPr/>
    </dgm:pt>
    <dgm:pt modelId="{17F84963-9CBF-4686-8EDC-1ACDE1AACBD6}" type="pres">
      <dgm:prSet presAssocID="{78EF5FA6-3915-4B9F-A300-070E9D78ACA9}" presName="parTx" presStyleLbl="revTx" presStyleIdx="0" presStyleCnt="3">
        <dgm:presLayoutVars>
          <dgm:chMax val="0"/>
          <dgm:chPref val="0"/>
        </dgm:presLayoutVars>
      </dgm:prSet>
      <dgm:spPr/>
    </dgm:pt>
    <dgm:pt modelId="{4A1286F5-7781-42E3-BF08-76FCDC7E351D}" type="pres">
      <dgm:prSet presAssocID="{8E4F163D-FCE7-4303-8084-14C9C1231483}" presName="sibTrans" presStyleCnt="0"/>
      <dgm:spPr/>
    </dgm:pt>
    <dgm:pt modelId="{5877B671-17C6-4E8B-B1A4-564EAD4BD1FE}" type="pres">
      <dgm:prSet presAssocID="{A89C7BAE-CE76-4623-BCD8-0C78FE169445}" presName="compNode" presStyleCnt="0"/>
      <dgm:spPr/>
    </dgm:pt>
    <dgm:pt modelId="{FC5050BF-4901-4DD3-B212-BF1EFA914AA9}" type="pres">
      <dgm:prSet presAssocID="{A89C7BAE-CE76-4623-BCD8-0C78FE169445}" presName="bgRect" presStyleLbl="bgShp" presStyleIdx="1" presStyleCnt="3"/>
      <dgm:spPr/>
    </dgm:pt>
    <dgm:pt modelId="{4EF7ABA0-B1E1-4E45-BB22-EF990C40A691}" type="pres">
      <dgm:prSet presAssocID="{A89C7BAE-CE76-4623-BCD8-0C78FE16944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Hand with Plant"/>
        </a:ext>
      </dgm:extLst>
    </dgm:pt>
    <dgm:pt modelId="{D628B80E-6672-4A67-A64D-B6DF02FA31FE}" type="pres">
      <dgm:prSet presAssocID="{A89C7BAE-CE76-4623-BCD8-0C78FE169445}" presName="spaceRect" presStyleCnt="0"/>
      <dgm:spPr/>
    </dgm:pt>
    <dgm:pt modelId="{D299E964-E869-4AE9-AA1D-0C33402058B6}" type="pres">
      <dgm:prSet presAssocID="{A89C7BAE-CE76-4623-BCD8-0C78FE169445}" presName="parTx" presStyleLbl="revTx" presStyleIdx="1" presStyleCnt="3">
        <dgm:presLayoutVars>
          <dgm:chMax val="0"/>
          <dgm:chPref val="0"/>
        </dgm:presLayoutVars>
      </dgm:prSet>
      <dgm:spPr/>
    </dgm:pt>
    <dgm:pt modelId="{B9F5BCAD-46C2-41C7-9C3E-7250E7A1FE52}" type="pres">
      <dgm:prSet presAssocID="{97C9D439-1875-4BA3-A20E-CF8029737CA7}" presName="sibTrans" presStyleCnt="0"/>
      <dgm:spPr/>
    </dgm:pt>
    <dgm:pt modelId="{0F755FE2-6F62-45F5-A68B-72E040C34622}" type="pres">
      <dgm:prSet presAssocID="{9EFF1773-2D0C-4D26-9327-9AED882AC6AF}" presName="compNode" presStyleCnt="0"/>
      <dgm:spPr/>
    </dgm:pt>
    <dgm:pt modelId="{02A53821-ED3D-4E33-8B4E-2B2768F43745}" type="pres">
      <dgm:prSet presAssocID="{9EFF1773-2D0C-4D26-9327-9AED882AC6AF}" presName="bgRect" presStyleLbl="bgShp" presStyleIdx="2" presStyleCnt="3"/>
      <dgm:spPr/>
    </dgm:pt>
    <dgm:pt modelId="{F45048E9-B638-4C2B-8E7E-E0F9A79A85E6}" type="pres">
      <dgm:prSet presAssocID="{9EFF1773-2D0C-4D26-9327-9AED882AC6A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 outline"/>
        </a:ext>
      </dgm:extLst>
    </dgm:pt>
    <dgm:pt modelId="{AB4D2E71-3945-4BF8-91E3-F062A5A1529F}" type="pres">
      <dgm:prSet presAssocID="{9EFF1773-2D0C-4D26-9327-9AED882AC6AF}" presName="spaceRect" presStyleCnt="0"/>
      <dgm:spPr/>
    </dgm:pt>
    <dgm:pt modelId="{C35E2B26-53C7-4F14-A2F9-826487765C83}" type="pres">
      <dgm:prSet presAssocID="{9EFF1773-2D0C-4D26-9327-9AED882AC6A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80AB91A-C6B8-4FC8-A476-1D496F1C3E7D}" srcId="{C5F01D93-3B82-46C6-A147-B306793D4F25}" destId="{78EF5FA6-3915-4B9F-A300-070E9D78ACA9}" srcOrd="0" destOrd="0" parTransId="{F3C84994-E606-4398-B50C-0BF9555D2946}" sibTransId="{8E4F163D-FCE7-4303-8084-14C9C1231483}"/>
    <dgm:cxn modelId="{4C13AA20-0189-40B6-A9E6-C1522CA8D5CA}" type="presOf" srcId="{A89C7BAE-CE76-4623-BCD8-0C78FE169445}" destId="{D299E964-E869-4AE9-AA1D-0C33402058B6}" srcOrd="0" destOrd="0" presId="urn:microsoft.com/office/officeart/2018/2/layout/IconVerticalSolidList"/>
    <dgm:cxn modelId="{8F91D526-D2C2-4B0B-B9D6-9E4CEB2BCCD7}" srcId="{C5F01D93-3B82-46C6-A147-B306793D4F25}" destId="{A89C7BAE-CE76-4623-BCD8-0C78FE169445}" srcOrd="1" destOrd="0" parTransId="{DB687675-0426-4050-85F8-70848636CEBB}" sibTransId="{97C9D439-1875-4BA3-A20E-CF8029737CA7}"/>
    <dgm:cxn modelId="{A9B17341-36D7-4F84-83D1-5495C1585E5E}" srcId="{C5F01D93-3B82-46C6-A147-B306793D4F25}" destId="{9EFF1773-2D0C-4D26-9327-9AED882AC6AF}" srcOrd="2" destOrd="0" parTransId="{FF3D20F6-72D4-4EBE-BA3C-D17600A76A18}" sibTransId="{F1DF9DB7-59AC-4CBC-A14A-6295FF28ABC3}"/>
    <dgm:cxn modelId="{AA179289-2BF3-4667-BE31-09385A653518}" type="presOf" srcId="{78EF5FA6-3915-4B9F-A300-070E9D78ACA9}" destId="{17F84963-9CBF-4686-8EDC-1ACDE1AACBD6}" srcOrd="0" destOrd="0" presId="urn:microsoft.com/office/officeart/2018/2/layout/IconVerticalSolidList"/>
    <dgm:cxn modelId="{60E5328A-67F9-4E3E-A0FC-7EADBA46C891}" type="presOf" srcId="{C5F01D93-3B82-46C6-A147-B306793D4F25}" destId="{ACF941A7-A7B9-4470-9FC4-440FFE8F0C02}" srcOrd="0" destOrd="0" presId="urn:microsoft.com/office/officeart/2018/2/layout/IconVerticalSolidList"/>
    <dgm:cxn modelId="{9FDEBBFB-834A-4CB6-9A16-0A7FCCC188EA}" type="presOf" srcId="{9EFF1773-2D0C-4D26-9327-9AED882AC6AF}" destId="{C35E2B26-53C7-4F14-A2F9-826487765C83}" srcOrd="0" destOrd="0" presId="urn:microsoft.com/office/officeart/2018/2/layout/IconVerticalSolidList"/>
    <dgm:cxn modelId="{7A6AA6DB-BFD4-4A47-B136-FC2213A5A072}" type="presParOf" srcId="{ACF941A7-A7B9-4470-9FC4-440FFE8F0C02}" destId="{3D922023-E253-4437-B627-865CC57C927C}" srcOrd="0" destOrd="0" presId="urn:microsoft.com/office/officeart/2018/2/layout/IconVerticalSolidList"/>
    <dgm:cxn modelId="{367CDDA4-4742-4EF4-8C52-CE2338926696}" type="presParOf" srcId="{3D922023-E253-4437-B627-865CC57C927C}" destId="{1E757342-B004-43F4-9A6A-18A3D0D0D037}" srcOrd="0" destOrd="0" presId="urn:microsoft.com/office/officeart/2018/2/layout/IconVerticalSolidList"/>
    <dgm:cxn modelId="{C45447AC-C5F0-4E21-B9DE-3F5352BBFDC5}" type="presParOf" srcId="{3D922023-E253-4437-B627-865CC57C927C}" destId="{BC8091FA-1B48-4F0A-B599-F024D6148BF7}" srcOrd="1" destOrd="0" presId="urn:microsoft.com/office/officeart/2018/2/layout/IconVerticalSolidList"/>
    <dgm:cxn modelId="{0FF00DFE-2D87-4ED7-99A0-FCDCE2B9ECC2}" type="presParOf" srcId="{3D922023-E253-4437-B627-865CC57C927C}" destId="{3FE46EE4-3CE3-4209-BBDD-9E1227C63A83}" srcOrd="2" destOrd="0" presId="urn:microsoft.com/office/officeart/2018/2/layout/IconVerticalSolidList"/>
    <dgm:cxn modelId="{E54F9EE7-D648-43C9-9189-836F41E837F7}" type="presParOf" srcId="{3D922023-E253-4437-B627-865CC57C927C}" destId="{17F84963-9CBF-4686-8EDC-1ACDE1AACBD6}" srcOrd="3" destOrd="0" presId="urn:microsoft.com/office/officeart/2018/2/layout/IconVerticalSolidList"/>
    <dgm:cxn modelId="{738F1C3D-2DA7-4ADB-AFFE-48A13F70FA0B}" type="presParOf" srcId="{ACF941A7-A7B9-4470-9FC4-440FFE8F0C02}" destId="{4A1286F5-7781-42E3-BF08-76FCDC7E351D}" srcOrd="1" destOrd="0" presId="urn:microsoft.com/office/officeart/2018/2/layout/IconVerticalSolidList"/>
    <dgm:cxn modelId="{A665FA86-ED14-4084-82B9-847A195E19AF}" type="presParOf" srcId="{ACF941A7-A7B9-4470-9FC4-440FFE8F0C02}" destId="{5877B671-17C6-4E8B-B1A4-564EAD4BD1FE}" srcOrd="2" destOrd="0" presId="urn:microsoft.com/office/officeart/2018/2/layout/IconVerticalSolidList"/>
    <dgm:cxn modelId="{48287EC7-965D-4ECE-9A43-0999E919AF77}" type="presParOf" srcId="{5877B671-17C6-4E8B-B1A4-564EAD4BD1FE}" destId="{FC5050BF-4901-4DD3-B212-BF1EFA914AA9}" srcOrd="0" destOrd="0" presId="urn:microsoft.com/office/officeart/2018/2/layout/IconVerticalSolidList"/>
    <dgm:cxn modelId="{C6BB45E4-7E30-4401-85D6-47228FDF53E8}" type="presParOf" srcId="{5877B671-17C6-4E8B-B1A4-564EAD4BD1FE}" destId="{4EF7ABA0-B1E1-4E45-BB22-EF990C40A691}" srcOrd="1" destOrd="0" presId="urn:microsoft.com/office/officeart/2018/2/layout/IconVerticalSolidList"/>
    <dgm:cxn modelId="{5A2FB601-D1EA-468D-87AB-78D8F9A3E2A2}" type="presParOf" srcId="{5877B671-17C6-4E8B-B1A4-564EAD4BD1FE}" destId="{D628B80E-6672-4A67-A64D-B6DF02FA31FE}" srcOrd="2" destOrd="0" presId="urn:microsoft.com/office/officeart/2018/2/layout/IconVerticalSolidList"/>
    <dgm:cxn modelId="{602F5C5B-0A0A-4E7B-B2E7-FCC3CE0822C1}" type="presParOf" srcId="{5877B671-17C6-4E8B-B1A4-564EAD4BD1FE}" destId="{D299E964-E869-4AE9-AA1D-0C33402058B6}" srcOrd="3" destOrd="0" presId="urn:microsoft.com/office/officeart/2018/2/layout/IconVerticalSolidList"/>
    <dgm:cxn modelId="{200FA3EA-F52C-4D88-A7E6-6C7F7F76C23E}" type="presParOf" srcId="{ACF941A7-A7B9-4470-9FC4-440FFE8F0C02}" destId="{B9F5BCAD-46C2-41C7-9C3E-7250E7A1FE52}" srcOrd="3" destOrd="0" presId="urn:microsoft.com/office/officeart/2018/2/layout/IconVerticalSolidList"/>
    <dgm:cxn modelId="{6F0153B3-0D9C-4613-8CF2-61C8C726D080}" type="presParOf" srcId="{ACF941A7-A7B9-4470-9FC4-440FFE8F0C02}" destId="{0F755FE2-6F62-45F5-A68B-72E040C34622}" srcOrd="4" destOrd="0" presId="urn:microsoft.com/office/officeart/2018/2/layout/IconVerticalSolidList"/>
    <dgm:cxn modelId="{5C828D9D-8DA9-4A3A-A672-3A7B4F26663A}" type="presParOf" srcId="{0F755FE2-6F62-45F5-A68B-72E040C34622}" destId="{02A53821-ED3D-4E33-8B4E-2B2768F43745}" srcOrd="0" destOrd="0" presId="urn:microsoft.com/office/officeart/2018/2/layout/IconVerticalSolidList"/>
    <dgm:cxn modelId="{B4B694F4-8AFC-44D5-A9E9-859F2FEA70FD}" type="presParOf" srcId="{0F755FE2-6F62-45F5-A68B-72E040C34622}" destId="{F45048E9-B638-4C2B-8E7E-E0F9A79A85E6}" srcOrd="1" destOrd="0" presId="urn:microsoft.com/office/officeart/2018/2/layout/IconVerticalSolidList"/>
    <dgm:cxn modelId="{4FA92C58-44F7-4657-8286-5374F6DDDC0C}" type="presParOf" srcId="{0F755FE2-6F62-45F5-A68B-72E040C34622}" destId="{AB4D2E71-3945-4BF8-91E3-F062A5A1529F}" srcOrd="2" destOrd="0" presId="urn:microsoft.com/office/officeart/2018/2/layout/IconVerticalSolidList"/>
    <dgm:cxn modelId="{FCA65F79-4747-49F7-9127-5BE115471B03}" type="presParOf" srcId="{0F755FE2-6F62-45F5-A68B-72E040C34622}" destId="{C35E2B26-53C7-4F14-A2F9-826487765C8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757342-B004-43F4-9A6A-18A3D0D0D037}">
      <dsp:nvSpPr>
        <dsp:cNvPr id="0" name=""/>
        <dsp:cNvSpPr/>
      </dsp:nvSpPr>
      <dsp:spPr>
        <a:xfrm>
          <a:off x="0" y="354"/>
          <a:ext cx="7024195" cy="830254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8091FA-1B48-4F0A-B599-F024D6148BF7}">
      <dsp:nvSpPr>
        <dsp:cNvPr id="0" name=""/>
        <dsp:cNvSpPr/>
      </dsp:nvSpPr>
      <dsp:spPr>
        <a:xfrm>
          <a:off x="251151" y="187162"/>
          <a:ext cx="456639" cy="4566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F84963-9CBF-4686-8EDC-1ACDE1AACBD6}">
      <dsp:nvSpPr>
        <dsp:cNvPr id="0" name=""/>
        <dsp:cNvSpPr/>
      </dsp:nvSpPr>
      <dsp:spPr>
        <a:xfrm>
          <a:off x="958943" y="354"/>
          <a:ext cx="6065251" cy="8302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869" tIns="87869" rIns="87869" bIns="8786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PIDs are simple controllers.</a:t>
          </a:r>
        </a:p>
      </dsp:txBody>
      <dsp:txXfrm>
        <a:off x="958943" y="354"/>
        <a:ext cx="6065251" cy="830254"/>
      </dsp:txXfrm>
    </dsp:sp>
    <dsp:sp modelId="{FC5050BF-4901-4DD3-B212-BF1EFA914AA9}">
      <dsp:nvSpPr>
        <dsp:cNvPr id="0" name=""/>
        <dsp:cNvSpPr/>
      </dsp:nvSpPr>
      <dsp:spPr>
        <a:xfrm>
          <a:off x="0" y="1038172"/>
          <a:ext cx="7024195" cy="830254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F7ABA0-B1E1-4E45-BB22-EF990C40A691}">
      <dsp:nvSpPr>
        <dsp:cNvPr id="0" name=""/>
        <dsp:cNvSpPr/>
      </dsp:nvSpPr>
      <dsp:spPr>
        <a:xfrm>
          <a:off x="251151" y="1224980"/>
          <a:ext cx="456639" cy="4566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99E964-E869-4AE9-AA1D-0C33402058B6}">
      <dsp:nvSpPr>
        <dsp:cNvPr id="0" name=""/>
        <dsp:cNvSpPr/>
      </dsp:nvSpPr>
      <dsp:spPr>
        <a:xfrm>
          <a:off x="958943" y="1038172"/>
          <a:ext cx="6065251" cy="8302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869" tIns="87869" rIns="87869" bIns="8786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Complete knowledge of the environment is required.</a:t>
          </a:r>
        </a:p>
      </dsp:txBody>
      <dsp:txXfrm>
        <a:off x="958943" y="1038172"/>
        <a:ext cx="6065251" cy="830254"/>
      </dsp:txXfrm>
    </dsp:sp>
    <dsp:sp modelId="{02A53821-ED3D-4E33-8B4E-2B2768F43745}">
      <dsp:nvSpPr>
        <dsp:cNvPr id="0" name=""/>
        <dsp:cNvSpPr/>
      </dsp:nvSpPr>
      <dsp:spPr>
        <a:xfrm>
          <a:off x="0" y="2075990"/>
          <a:ext cx="7024195" cy="830254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5048E9-B638-4C2B-8E7E-E0F9A79A85E6}">
      <dsp:nvSpPr>
        <dsp:cNvPr id="0" name=""/>
        <dsp:cNvSpPr/>
      </dsp:nvSpPr>
      <dsp:spPr>
        <a:xfrm>
          <a:off x="251151" y="2262798"/>
          <a:ext cx="456639" cy="4566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5E2B26-53C7-4F14-A2F9-826487765C83}">
      <dsp:nvSpPr>
        <dsp:cNvPr id="0" name=""/>
        <dsp:cNvSpPr/>
      </dsp:nvSpPr>
      <dsp:spPr>
        <a:xfrm>
          <a:off x="958943" y="2075990"/>
          <a:ext cx="6065251" cy="8302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869" tIns="87869" rIns="87869" bIns="8786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Computationally expensive.</a:t>
          </a:r>
        </a:p>
      </dsp:txBody>
      <dsp:txXfrm>
        <a:off x="958943" y="2075990"/>
        <a:ext cx="6065251" cy="8302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" name="Google Shape;2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7"/>
          <p:cNvSpPr txBox="1">
            <a:spLocks noGrp="1"/>
          </p:cNvSpPr>
          <p:nvPr>
            <p:ph type="ctrTitle"/>
          </p:nvPr>
        </p:nvSpPr>
        <p:spPr>
          <a:xfrm>
            <a:off x="356260" y="617247"/>
            <a:ext cx="8711466" cy="2229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6D6"/>
              </a:buClr>
              <a:buSzPts val="7200"/>
              <a:buFont typeface="Arial"/>
              <a:buNone/>
              <a:defRPr sz="7200">
                <a:solidFill>
                  <a:srgbClr val="00A6D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ubTitle" idx="1"/>
          </p:nvPr>
        </p:nvSpPr>
        <p:spPr>
          <a:xfrm>
            <a:off x="356260" y="3203297"/>
            <a:ext cx="8513310" cy="1025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title"/>
          </p:nvPr>
        </p:nvSpPr>
        <p:spPr>
          <a:xfrm>
            <a:off x="201881" y="205979"/>
            <a:ext cx="8667689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6D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body" idx="1"/>
          </p:nvPr>
        </p:nvSpPr>
        <p:spPr>
          <a:xfrm>
            <a:off x="201881" y="1200150"/>
            <a:ext cx="8667689" cy="3486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427512" y="205979"/>
            <a:ext cx="8442058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6D6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A6D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427512" y="1200150"/>
            <a:ext cx="8442058" cy="3486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A6D6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A6D6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A6D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p6" descr="TU_P5#white.ep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264" y="4581184"/>
            <a:ext cx="1368883" cy="6324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6"/>
          <p:cNvSpPr txBox="1"/>
          <p:nvPr/>
        </p:nvSpPr>
        <p:spPr>
          <a:xfrm>
            <a:off x="6651560" y="4815702"/>
            <a:ext cx="23163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00A6D6"/>
                </a:solidFill>
                <a:latin typeface="Arial"/>
                <a:ea typeface="Arial"/>
                <a:cs typeface="Arial"/>
                <a:sym typeface="Arial"/>
              </a:rPr>
              <a:t>‹N›</a:t>
            </a:fld>
            <a:endParaRPr sz="1000" b="0" i="0" u="none" strike="noStrike" cap="none">
              <a:solidFill>
                <a:srgbClr val="00A6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8" name="Picture 4" descr="TU Delft logo - Mediamatic">
            <a:extLst>
              <a:ext uri="{FF2B5EF4-FFF2-40B4-BE49-F238E27FC236}">
                <a16:creationId xmlns:a16="http://schemas.microsoft.com/office/drawing/2014/main" id="{BBC4D64C-F74F-3746-9E93-F37E1FB24F1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26374"/>
            <a:ext cx="997527" cy="390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9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8489538-D332-4006-AA44-4E6E22FC0CAF}"/>
              </a:ext>
            </a:extLst>
          </p:cNvPr>
          <p:cNvSpPr txBox="1"/>
          <p:nvPr/>
        </p:nvSpPr>
        <p:spPr>
          <a:xfrm>
            <a:off x="1287748" y="3133002"/>
            <a:ext cx="3685893" cy="1169551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u="sng"/>
              <a:t>Group 31</a:t>
            </a:r>
            <a:r>
              <a:rPr lang="en-US"/>
              <a:t>:</a:t>
            </a:r>
            <a:endParaRPr lang="en-US">
              <a:cs typeface="Arial"/>
            </a:endParaRPr>
          </a:p>
          <a:p>
            <a:r>
              <a:rPr lang="en-US"/>
              <a:t>Amin </a:t>
            </a:r>
            <a:r>
              <a:rPr lang="en-US" err="1"/>
              <a:t>Berjaoui</a:t>
            </a:r>
            <a:r>
              <a:rPr lang="en-US"/>
              <a:t> </a:t>
            </a:r>
            <a:r>
              <a:rPr lang="en-US" err="1"/>
              <a:t>Tahmaz</a:t>
            </a:r>
            <a:r>
              <a:rPr lang="en-US"/>
              <a:t>    - 5610737</a:t>
            </a:r>
            <a:endParaRPr lang="en-US">
              <a:cs typeface="Arial"/>
            </a:endParaRPr>
          </a:p>
          <a:p>
            <a:r>
              <a:rPr lang="en-US"/>
              <a:t>Edoardo Panichi              - 5630444</a:t>
            </a:r>
            <a:endParaRPr lang="en-US">
              <a:cs typeface="Arial"/>
            </a:endParaRPr>
          </a:p>
          <a:p>
            <a:r>
              <a:rPr lang="en-US"/>
              <a:t>Gioele </a:t>
            </a:r>
            <a:r>
              <a:rPr lang="en-US" err="1"/>
              <a:t>Buriani</a:t>
            </a:r>
            <a:r>
              <a:rPr lang="en-US"/>
              <a:t>                  - 5629888</a:t>
            </a:r>
            <a:endParaRPr lang="en-US">
              <a:cs typeface="Arial"/>
            </a:endParaRPr>
          </a:p>
          <a:p>
            <a:r>
              <a:rPr lang="en-US"/>
              <a:t>Giovanni Corvi                 - 5608899</a:t>
            </a:r>
            <a:endParaRPr lang="en-US">
              <a:cs typeface="Arial"/>
            </a:endParaRPr>
          </a:p>
        </p:txBody>
      </p:sp>
      <p:pic>
        <p:nvPicPr>
          <p:cNvPr id="4" name="Picture 4" descr="A picture containing road&#10;&#10;Description automatically generated">
            <a:extLst>
              <a:ext uri="{FF2B5EF4-FFF2-40B4-BE49-F238E27FC236}">
                <a16:creationId xmlns:a16="http://schemas.microsoft.com/office/drawing/2014/main" id="{0CB5D4DA-7955-4D08-88CB-6E7C4776C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770" y="2259"/>
            <a:ext cx="3262745" cy="5138981"/>
          </a:xfrm>
          <a:prstGeom prst="rect">
            <a:avLst/>
          </a:prstGeom>
        </p:spPr>
      </p:pic>
      <p:sp>
        <p:nvSpPr>
          <p:cNvPr id="23" name="Google Shape;23;p1"/>
          <p:cNvSpPr txBox="1">
            <a:spLocks noGrp="1"/>
          </p:cNvSpPr>
          <p:nvPr>
            <p:ph type="ctrTitle"/>
          </p:nvPr>
        </p:nvSpPr>
        <p:spPr>
          <a:xfrm>
            <a:off x="1285203" y="904307"/>
            <a:ext cx="3678982" cy="1925881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3200" dirty="0"/>
              <a:t>Mobile Manipulator in a Hospital Environment</a:t>
            </a:r>
            <a:endParaRPr lang="en-US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Connettore 4 51">
            <a:extLst>
              <a:ext uri="{FF2B5EF4-FFF2-40B4-BE49-F238E27FC236}">
                <a16:creationId xmlns:a16="http://schemas.microsoft.com/office/drawing/2014/main" id="{E05A225A-683D-49C6-9099-BCA6277A2E0B}"/>
              </a:ext>
            </a:extLst>
          </p:cNvPr>
          <p:cNvCxnSpPr>
            <a:cxnSpLocks/>
          </p:cNvCxnSpPr>
          <p:nvPr/>
        </p:nvCxnSpPr>
        <p:spPr>
          <a:xfrm flipH="1" flipV="1">
            <a:off x="5735428" y="2028806"/>
            <a:ext cx="589480" cy="1195768"/>
          </a:xfrm>
          <a:prstGeom prst="bentConnector2">
            <a:avLst/>
          </a:prstGeom>
          <a:noFill/>
          <a:ln w="19050" cap="flat" cmpd="sng" algn="ctr">
            <a:solidFill>
              <a:srgbClr val="00B0F0"/>
            </a:solidFill>
            <a:prstDash val="solid"/>
            <a:tailEnd type="none"/>
          </a:ln>
          <a:effectLst/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1EF034-4C32-7643-BBF8-C0012B32F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and Planning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B3D2B-96AB-A14F-9238-11FBE7220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672" y="2734843"/>
            <a:ext cx="3983020" cy="1843528"/>
          </a:xfrm>
          <a:ln>
            <a:solidFill>
              <a:srgbClr val="00B0F0"/>
            </a:solidFill>
          </a:ln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Arial" panose="05000000000000000000" pitchFamily="2" charset="2"/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Calibri Light"/>
                <a:cs typeface="Calibri Light"/>
              </a:rPr>
              <a:t>Model:</a:t>
            </a:r>
            <a:r>
              <a:rPr lang="en-US" sz="1600" dirty="0">
                <a:solidFill>
                  <a:schemeClr val="tx1"/>
                </a:solidFill>
                <a:latin typeface="Calibri Light"/>
                <a:cs typeface="Calibri Light"/>
              </a:rPr>
              <a:t> Differential drive base with a 2 </a:t>
            </a:r>
            <a:r>
              <a:rPr lang="en-US" sz="1600" dirty="0" err="1">
                <a:solidFill>
                  <a:schemeClr val="tx1"/>
                </a:solidFill>
                <a:latin typeface="Calibri Light"/>
                <a:cs typeface="Calibri Light"/>
              </a:rPr>
              <a:t>DoF</a:t>
            </a:r>
            <a:r>
              <a:rPr lang="en-US" sz="1600" dirty="0">
                <a:solidFill>
                  <a:schemeClr val="tx1"/>
                </a:solidFill>
                <a:latin typeface="Calibri Light"/>
                <a:cs typeface="Calibri Light"/>
              </a:rPr>
              <a:t> manipulator</a:t>
            </a:r>
            <a:endParaRPr lang="en-US" dirty="0">
              <a:solidFill>
                <a:schemeClr val="tx1"/>
              </a:solidFill>
            </a:endParaRPr>
          </a:p>
          <a:p>
            <a:pPr>
              <a:buClr>
                <a:schemeClr val="tx1"/>
              </a:buClr>
              <a:buFont typeface="Arial" panose="05000000000000000000" pitchFamily="2" charset="2"/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Calibri Light"/>
                <a:cs typeface="Calibri Light"/>
              </a:rPr>
              <a:t>Controllers:</a:t>
            </a:r>
            <a:r>
              <a:rPr lang="en-US" sz="1600" dirty="0">
                <a:solidFill>
                  <a:schemeClr val="tx1"/>
                </a:solidFill>
                <a:latin typeface="Calibri Light"/>
                <a:cs typeface="Calibri Light"/>
              </a:rPr>
              <a:t> PIDs</a:t>
            </a:r>
          </a:p>
          <a:p>
            <a:pPr>
              <a:buClr>
                <a:schemeClr val="tx1"/>
              </a:buClr>
              <a:buFont typeface="Arial" panose="05000000000000000000" pitchFamily="2" charset="2"/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Calibri Light"/>
                <a:cs typeface="Calibri Light"/>
              </a:rPr>
              <a:t>Path Planner:</a:t>
            </a:r>
            <a:r>
              <a:rPr lang="en-US" sz="1600" b="1" i="1" dirty="0">
                <a:solidFill>
                  <a:schemeClr val="tx1"/>
                </a:solidFill>
                <a:latin typeface="Calibri Light"/>
                <a:cs typeface="Calibri Light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Calibri Light"/>
                <a:cs typeface="Calibri Light"/>
              </a:rPr>
              <a:t>RRT and Informed-RRT*</a:t>
            </a:r>
          </a:p>
          <a:p>
            <a:pPr lvl="1">
              <a:buClrTx/>
              <a:buFontTx/>
              <a:buChar char="-"/>
            </a:pPr>
            <a:r>
              <a:rPr lang="en-US" sz="1600" i="1" dirty="0">
                <a:solidFill>
                  <a:schemeClr val="tx1"/>
                </a:solidFill>
                <a:latin typeface="Calibri Light"/>
                <a:cs typeface="Calibri Light"/>
              </a:rPr>
              <a:t>Collision Detection</a:t>
            </a:r>
          </a:p>
          <a:p>
            <a:pPr lvl="1">
              <a:buClrTx/>
              <a:buFontTx/>
              <a:buChar char="-"/>
            </a:pPr>
            <a:r>
              <a:rPr lang="en-US" sz="1600" i="1" dirty="0">
                <a:solidFill>
                  <a:schemeClr val="tx1"/>
                </a:solidFill>
                <a:latin typeface="Calibri Light"/>
                <a:cs typeface="Calibri Light"/>
              </a:rPr>
              <a:t>Smoothed Trajectory</a:t>
            </a:r>
          </a:p>
        </p:txBody>
      </p:sp>
      <p:sp>
        <p:nvSpPr>
          <p:cNvPr id="21" name="Rettangolo con angoli arrotondati 4">
            <a:extLst>
              <a:ext uri="{FF2B5EF4-FFF2-40B4-BE49-F238E27FC236}">
                <a16:creationId xmlns:a16="http://schemas.microsoft.com/office/drawing/2014/main" id="{A5C04D06-45BC-4B18-A71C-9D554882D51F}"/>
              </a:ext>
            </a:extLst>
          </p:cNvPr>
          <p:cNvSpPr/>
          <p:nvPr/>
        </p:nvSpPr>
        <p:spPr>
          <a:xfrm>
            <a:off x="1308041" y="1672519"/>
            <a:ext cx="1573899" cy="505872"/>
          </a:xfrm>
          <a:prstGeom prst="roundRect">
            <a:avLst/>
          </a:prstGeom>
          <a:solidFill>
            <a:srgbClr val="00A6D6"/>
          </a:solidFill>
          <a:ln w="12700" cap="flat" cmpd="sng" algn="ctr">
            <a:solidFill>
              <a:srgbClr val="000000">
                <a:lumMod val="95000"/>
                <a:lumOff val="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RRT &amp; RRT*</a:t>
            </a:r>
          </a:p>
        </p:txBody>
      </p:sp>
      <p:sp>
        <p:nvSpPr>
          <p:cNvPr id="22" name="Rettangolo con angoli arrotondati 5">
            <a:extLst>
              <a:ext uri="{FF2B5EF4-FFF2-40B4-BE49-F238E27FC236}">
                <a16:creationId xmlns:a16="http://schemas.microsoft.com/office/drawing/2014/main" id="{27428640-9B38-4792-BC5D-031117BAEB33}"/>
              </a:ext>
            </a:extLst>
          </p:cNvPr>
          <p:cNvSpPr/>
          <p:nvPr/>
        </p:nvSpPr>
        <p:spPr>
          <a:xfrm>
            <a:off x="3504191" y="1687570"/>
            <a:ext cx="1775708" cy="508083"/>
          </a:xfrm>
          <a:prstGeom prst="roundRect">
            <a:avLst/>
          </a:prstGeom>
          <a:solidFill>
            <a:srgbClr val="00A6D6"/>
          </a:solidFill>
          <a:ln w="12700" cap="flat" cmpd="sng" algn="ctr">
            <a:solidFill>
              <a:srgbClr val="000000">
                <a:lumMod val="95000"/>
                <a:lumOff val="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Trajectory Smoother</a:t>
            </a:r>
          </a:p>
        </p:txBody>
      </p:sp>
      <p:sp>
        <p:nvSpPr>
          <p:cNvPr id="23" name="Rettangolo con angoli arrotondati 6">
            <a:extLst>
              <a:ext uri="{FF2B5EF4-FFF2-40B4-BE49-F238E27FC236}">
                <a16:creationId xmlns:a16="http://schemas.microsoft.com/office/drawing/2014/main" id="{4EE5B21C-BDC9-41F7-9952-103A329A2E29}"/>
              </a:ext>
            </a:extLst>
          </p:cNvPr>
          <p:cNvSpPr/>
          <p:nvPr/>
        </p:nvSpPr>
        <p:spPr>
          <a:xfrm>
            <a:off x="6247853" y="1670236"/>
            <a:ext cx="1461061" cy="525327"/>
          </a:xfrm>
          <a:prstGeom prst="roundRect">
            <a:avLst/>
          </a:prstGeom>
          <a:solidFill>
            <a:srgbClr val="00A6D6"/>
          </a:solidFill>
          <a:ln w="12700" cap="flat" cmpd="sng" algn="ctr">
            <a:solidFill>
              <a:srgbClr val="000000">
                <a:lumMod val="95000"/>
                <a:lumOff val="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Controllers</a:t>
            </a:r>
          </a:p>
        </p:txBody>
      </p:sp>
      <p:sp>
        <p:nvSpPr>
          <p:cNvPr id="24" name="Rettangolo con angoli arrotondati 7">
            <a:extLst>
              <a:ext uri="{FF2B5EF4-FFF2-40B4-BE49-F238E27FC236}">
                <a16:creationId xmlns:a16="http://schemas.microsoft.com/office/drawing/2014/main" id="{2CC212C6-34E8-4B93-8093-B76664859AD8}"/>
              </a:ext>
            </a:extLst>
          </p:cNvPr>
          <p:cNvSpPr/>
          <p:nvPr/>
        </p:nvSpPr>
        <p:spPr>
          <a:xfrm>
            <a:off x="6196098" y="3035328"/>
            <a:ext cx="1647282" cy="358461"/>
          </a:xfrm>
          <a:prstGeom prst="roundRect">
            <a:avLst/>
          </a:prstGeom>
          <a:solidFill>
            <a:srgbClr val="00A6D6"/>
          </a:solidFill>
          <a:ln w="12700" cap="flat" cmpd="sng" algn="ctr">
            <a:solidFill>
              <a:srgbClr val="000000">
                <a:lumMod val="95000"/>
                <a:lumOff val="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Physical Models</a:t>
            </a:r>
          </a:p>
        </p:txBody>
      </p:sp>
      <p:cxnSp>
        <p:nvCxnSpPr>
          <p:cNvPr id="25" name="Connettore 2 9">
            <a:extLst>
              <a:ext uri="{FF2B5EF4-FFF2-40B4-BE49-F238E27FC236}">
                <a16:creationId xmlns:a16="http://schemas.microsoft.com/office/drawing/2014/main" id="{163E8538-6A46-4B48-94A3-BD4397055945}"/>
              </a:ext>
            </a:extLst>
          </p:cNvPr>
          <p:cNvCxnSpPr>
            <a:cxnSpLocks/>
          </p:cNvCxnSpPr>
          <p:nvPr/>
        </p:nvCxnSpPr>
        <p:spPr>
          <a:xfrm>
            <a:off x="375716" y="1892346"/>
            <a:ext cx="925100" cy="5317"/>
          </a:xfrm>
          <a:prstGeom prst="straightConnector1">
            <a:avLst/>
          </a:prstGeom>
          <a:noFill/>
          <a:ln w="19050" cap="flat" cmpd="sng" algn="ctr">
            <a:solidFill>
              <a:srgbClr val="00A6D6"/>
            </a:solidFill>
            <a:prstDash val="solid"/>
            <a:tailEnd type="triangle"/>
          </a:ln>
          <a:effectLst/>
        </p:spPr>
      </p:cxnSp>
      <p:sp>
        <p:nvSpPr>
          <p:cNvPr id="26" name="CasellaDiTesto 11">
            <a:extLst>
              <a:ext uri="{FF2B5EF4-FFF2-40B4-BE49-F238E27FC236}">
                <a16:creationId xmlns:a16="http://schemas.microsoft.com/office/drawing/2014/main" id="{25CC0097-5FC7-4EB6-9C1D-634A32005CE5}"/>
              </a:ext>
            </a:extLst>
          </p:cNvPr>
          <p:cNvSpPr txBox="1"/>
          <p:nvPr/>
        </p:nvSpPr>
        <p:spPr>
          <a:xfrm>
            <a:off x="345819" y="1402226"/>
            <a:ext cx="1029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n-US" sz="1400" kern="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Arial"/>
              </a:rPr>
              <a:t>Start, Goal, </a:t>
            </a:r>
          </a:p>
          <a:p>
            <a:pPr>
              <a:buClr>
                <a:srgbClr val="000000"/>
              </a:buClr>
              <a:buFont typeface="Arial"/>
              <a:buNone/>
            </a:pPr>
            <a:r>
              <a:rPr lang="en-US" sz="1400" kern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Arial"/>
              </a:rPr>
              <a:t>Obstacles</a:t>
            </a:r>
          </a:p>
        </p:txBody>
      </p:sp>
      <p:cxnSp>
        <p:nvCxnSpPr>
          <p:cNvPr id="27" name="Connettore 2 12">
            <a:extLst>
              <a:ext uri="{FF2B5EF4-FFF2-40B4-BE49-F238E27FC236}">
                <a16:creationId xmlns:a16="http://schemas.microsoft.com/office/drawing/2014/main" id="{EDA27CA7-ED2E-4D21-A7C7-CDAC4BF7D770}"/>
              </a:ext>
            </a:extLst>
          </p:cNvPr>
          <p:cNvCxnSpPr>
            <a:cxnSpLocks/>
          </p:cNvCxnSpPr>
          <p:nvPr/>
        </p:nvCxnSpPr>
        <p:spPr>
          <a:xfrm>
            <a:off x="2936116" y="1902979"/>
            <a:ext cx="523110" cy="0"/>
          </a:xfrm>
          <a:prstGeom prst="straightConnector1">
            <a:avLst/>
          </a:prstGeom>
          <a:noFill/>
          <a:ln w="19050" cap="flat" cmpd="sng" algn="ctr">
            <a:solidFill>
              <a:srgbClr val="00B0F0"/>
            </a:solidFill>
            <a:prstDash val="solid"/>
            <a:tailEnd type="triangle"/>
          </a:ln>
          <a:effectLst/>
        </p:spPr>
      </p:cxnSp>
      <p:sp>
        <p:nvSpPr>
          <p:cNvPr id="28" name="CasellaDiTesto 14">
            <a:extLst>
              <a:ext uri="{FF2B5EF4-FFF2-40B4-BE49-F238E27FC236}">
                <a16:creationId xmlns:a16="http://schemas.microsoft.com/office/drawing/2014/main" id="{BB94D928-06B0-4AAC-A2E4-ED5CBA58FBCC}"/>
              </a:ext>
            </a:extLst>
          </p:cNvPr>
          <p:cNvSpPr txBox="1"/>
          <p:nvPr/>
        </p:nvSpPr>
        <p:spPr>
          <a:xfrm>
            <a:off x="2916852" y="1619898"/>
            <a:ext cx="5197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n-US" sz="1400" kern="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Arial"/>
              </a:rPr>
              <a:t>Path</a:t>
            </a:r>
          </a:p>
        </p:txBody>
      </p:sp>
      <p:sp>
        <p:nvSpPr>
          <p:cNvPr id="29" name="CasellaDiTesto 15">
            <a:extLst>
              <a:ext uri="{FF2B5EF4-FFF2-40B4-BE49-F238E27FC236}">
                <a16:creationId xmlns:a16="http://schemas.microsoft.com/office/drawing/2014/main" id="{53ED3902-C734-4342-85F6-491AD7A2DAEC}"/>
              </a:ext>
            </a:extLst>
          </p:cNvPr>
          <p:cNvSpPr txBox="1"/>
          <p:nvPr/>
        </p:nvSpPr>
        <p:spPr>
          <a:xfrm>
            <a:off x="5291705" y="1400673"/>
            <a:ext cx="1036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n-US" sz="1400" kern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Arial"/>
              </a:rPr>
              <a:t>Reference Trajectory</a:t>
            </a:r>
          </a:p>
        </p:txBody>
      </p:sp>
      <p:cxnSp>
        <p:nvCxnSpPr>
          <p:cNvPr id="30" name="Connettore 2 18">
            <a:extLst>
              <a:ext uri="{FF2B5EF4-FFF2-40B4-BE49-F238E27FC236}">
                <a16:creationId xmlns:a16="http://schemas.microsoft.com/office/drawing/2014/main" id="{1C66701D-D424-4CD7-820B-3A0300E7A933}"/>
              </a:ext>
            </a:extLst>
          </p:cNvPr>
          <p:cNvCxnSpPr>
            <a:cxnSpLocks/>
          </p:cNvCxnSpPr>
          <p:nvPr/>
        </p:nvCxnSpPr>
        <p:spPr>
          <a:xfrm>
            <a:off x="5336654" y="1890964"/>
            <a:ext cx="868874" cy="4041"/>
          </a:xfrm>
          <a:prstGeom prst="straightConnector1">
            <a:avLst/>
          </a:prstGeom>
          <a:noFill/>
          <a:ln w="19050" cap="flat" cmpd="sng" algn="ctr">
            <a:solidFill>
              <a:srgbClr val="00A6D6"/>
            </a:solidFill>
            <a:prstDash val="solid"/>
            <a:tailEnd type="triangle"/>
          </a:ln>
          <a:effectLst/>
        </p:spPr>
      </p:cxnSp>
      <p:cxnSp>
        <p:nvCxnSpPr>
          <p:cNvPr id="31" name="Connettore 4 32">
            <a:extLst>
              <a:ext uri="{FF2B5EF4-FFF2-40B4-BE49-F238E27FC236}">
                <a16:creationId xmlns:a16="http://schemas.microsoft.com/office/drawing/2014/main" id="{462EA243-7AC9-4AA8-AF4C-AC787AE2B9D2}"/>
              </a:ext>
            </a:extLst>
          </p:cNvPr>
          <p:cNvCxnSpPr>
            <a:cxnSpLocks/>
          </p:cNvCxnSpPr>
          <p:nvPr/>
        </p:nvCxnSpPr>
        <p:spPr>
          <a:xfrm>
            <a:off x="7728179" y="1900794"/>
            <a:ext cx="536254" cy="1323779"/>
          </a:xfrm>
          <a:prstGeom prst="bentConnector2">
            <a:avLst/>
          </a:prstGeom>
          <a:noFill/>
          <a:ln w="19050" cap="flat" cmpd="sng" algn="ctr">
            <a:solidFill>
              <a:srgbClr val="00A6D6"/>
            </a:solidFill>
            <a:prstDash val="solid"/>
            <a:tailEnd type="none"/>
          </a:ln>
          <a:effectLst/>
        </p:spPr>
      </p:cxnSp>
      <p:cxnSp>
        <p:nvCxnSpPr>
          <p:cNvPr id="34" name="Connettore 2 58">
            <a:extLst>
              <a:ext uri="{FF2B5EF4-FFF2-40B4-BE49-F238E27FC236}">
                <a16:creationId xmlns:a16="http://schemas.microsoft.com/office/drawing/2014/main" id="{ACCC67E8-FB8C-4A97-947F-E298B3AEFEBE}"/>
              </a:ext>
            </a:extLst>
          </p:cNvPr>
          <p:cNvCxnSpPr>
            <a:cxnSpLocks/>
          </p:cNvCxnSpPr>
          <p:nvPr/>
        </p:nvCxnSpPr>
        <p:spPr>
          <a:xfrm>
            <a:off x="5735427" y="2028804"/>
            <a:ext cx="470101" cy="0"/>
          </a:xfrm>
          <a:prstGeom prst="straightConnector1">
            <a:avLst/>
          </a:prstGeom>
          <a:noFill/>
          <a:ln w="19050" cap="flat" cmpd="sng" algn="ctr">
            <a:solidFill>
              <a:srgbClr val="00B0F0"/>
            </a:solidFill>
            <a:prstDash val="solid"/>
            <a:tailEnd type="triangle"/>
          </a:ln>
          <a:effectLst/>
        </p:spPr>
      </p:cxnSp>
      <p:cxnSp>
        <p:nvCxnSpPr>
          <p:cNvPr id="35" name="Connettore 2 63">
            <a:extLst>
              <a:ext uri="{FF2B5EF4-FFF2-40B4-BE49-F238E27FC236}">
                <a16:creationId xmlns:a16="http://schemas.microsoft.com/office/drawing/2014/main" id="{50FFD43D-248E-4A57-ADDE-9BA932B87FEA}"/>
              </a:ext>
            </a:extLst>
          </p:cNvPr>
          <p:cNvCxnSpPr>
            <a:cxnSpLocks/>
          </p:cNvCxnSpPr>
          <p:nvPr/>
        </p:nvCxnSpPr>
        <p:spPr>
          <a:xfrm flipH="1">
            <a:off x="7843965" y="3217769"/>
            <a:ext cx="420468" cy="0"/>
          </a:xfrm>
          <a:prstGeom prst="straightConnector1">
            <a:avLst/>
          </a:prstGeom>
          <a:noFill/>
          <a:ln w="19050" cap="flat" cmpd="sng" algn="ctr">
            <a:solidFill>
              <a:srgbClr val="00B0F0"/>
            </a:solidFill>
            <a:prstDash val="solid"/>
            <a:tailEnd type="triangle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CasellaDiTesto 68">
                <a:extLst>
                  <a:ext uri="{FF2B5EF4-FFF2-40B4-BE49-F238E27FC236}">
                    <a16:creationId xmlns:a16="http://schemas.microsoft.com/office/drawing/2014/main" id="{23337224-344D-44A5-B658-FE3E5B12D37A}"/>
                  </a:ext>
                </a:extLst>
              </p:cNvPr>
              <p:cNvSpPr txBox="1"/>
              <p:nvPr/>
            </p:nvSpPr>
            <p:spPr>
              <a:xfrm>
                <a:off x="8315429" y="2472249"/>
                <a:ext cx="521810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 ker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Arial"/>
                        </a:rPr>
                        <m:t>𝜔</m:t>
                      </m:r>
                      <m:r>
                        <a:rPr lang="it-IT" sz="1400" i="1" ker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Arial"/>
                        </a:rPr>
                        <m:t>, </m:t>
                      </m:r>
                      <m:r>
                        <a:rPr lang="it-IT" sz="1400" i="1" ker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Arial"/>
                        </a:rPr>
                        <m:t>𝑣</m:t>
                      </m:r>
                      <m:r>
                        <a:rPr lang="it-IT" sz="1400" i="1" ker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Arial"/>
                        </a:rPr>
                        <m:t>, </m:t>
                      </m:r>
                      <m:acc>
                        <m:accPr>
                          <m:chr m:val="̇"/>
                          <m:ctrlPr>
                            <a:rPr lang="it-IT" sz="1400" i="1" ker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Arial"/>
                            </a:rPr>
                          </m:ctrlPr>
                        </m:accPr>
                        <m:e>
                          <m:r>
                            <a:rPr lang="it-IT" sz="1400" i="1" ker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Arial"/>
                            </a:rPr>
                            <m:t>𝑞</m:t>
                          </m:r>
                        </m:e>
                      </m:acc>
                    </m:oMath>
                  </m:oMathPara>
                </a14:m>
                <a:endParaRPr lang="en-US" sz="14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mc:Choice>
        <mc:Fallback xmlns="">
          <p:sp>
            <p:nvSpPr>
              <p:cNvPr id="36" name="CasellaDiTesto 68">
                <a:extLst>
                  <a:ext uri="{FF2B5EF4-FFF2-40B4-BE49-F238E27FC236}">
                    <a16:creationId xmlns:a16="http://schemas.microsoft.com/office/drawing/2014/main" id="{23337224-344D-44A5-B658-FE3E5B12D3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5429" y="2472249"/>
                <a:ext cx="521810" cy="215444"/>
              </a:xfrm>
              <a:prstGeom prst="rect">
                <a:avLst/>
              </a:prstGeom>
              <a:blipFill>
                <a:blip r:embed="rId2"/>
                <a:stretch>
                  <a:fillRect l="-3488" r="-17442" b="-2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CasellaDiTesto 69">
                <a:extLst>
                  <a:ext uri="{FF2B5EF4-FFF2-40B4-BE49-F238E27FC236}">
                    <a16:creationId xmlns:a16="http://schemas.microsoft.com/office/drawing/2014/main" id="{ADDFF4DE-D6C7-4E28-AD3F-3DC7DF9F227B}"/>
                  </a:ext>
                </a:extLst>
              </p:cNvPr>
              <p:cNvSpPr txBox="1"/>
              <p:nvPr/>
            </p:nvSpPr>
            <p:spPr>
              <a:xfrm>
                <a:off x="4864868" y="2477230"/>
                <a:ext cx="832407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400" i="1" ker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Arial"/>
                            </a:rPr>
                          </m:ctrlPr>
                        </m:sSubPr>
                        <m:e>
                          <m:r>
                            <a:rPr lang="it-IT" sz="1400" i="1" ker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Arial"/>
                            </a:rPr>
                            <m:t>𝑥</m:t>
                          </m:r>
                        </m:e>
                        <m:sub>
                          <m:r>
                            <a:rPr lang="it-IT" sz="1400" i="1" ker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Arial"/>
                            </a:rPr>
                            <m:t>𝑐</m:t>
                          </m:r>
                        </m:sub>
                      </m:sSub>
                      <m:r>
                        <a:rPr lang="it-IT" sz="1400" i="1" ker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Arial"/>
                        </a:rPr>
                        <m:t>,</m:t>
                      </m:r>
                      <m:sSub>
                        <m:sSubPr>
                          <m:ctrlPr>
                            <a:rPr lang="it-IT" sz="1400" i="1" ker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Arial"/>
                            </a:rPr>
                          </m:ctrlPr>
                        </m:sSubPr>
                        <m:e>
                          <m:r>
                            <a:rPr lang="it-IT" sz="1400" i="1" ker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Arial"/>
                            </a:rPr>
                            <m:t>𝑦</m:t>
                          </m:r>
                        </m:e>
                        <m:sub>
                          <m:r>
                            <a:rPr lang="it-IT" sz="1400" i="1" ker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Arial"/>
                            </a:rPr>
                            <m:t>𝑐</m:t>
                          </m:r>
                        </m:sub>
                      </m:sSub>
                      <m:r>
                        <a:rPr lang="it-IT" sz="1400" i="1" ker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Arial"/>
                        </a:rPr>
                        <m:t>, </m:t>
                      </m:r>
                      <m:r>
                        <a:rPr lang="it-IT" sz="1400" i="1" ker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Arial"/>
                        </a:rPr>
                        <m:t>𝜃</m:t>
                      </m:r>
                      <m:r>
                        <a:rPr lang="it-IT" sz="1400" i="1" ker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Arial"/>
                        </a:rPr>
                        <m:t>, </m:t>
                      </m:r>
                      <m:r>
                        <a:rPr lang="it-IT" sz="1400" i="1" ker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Arial"/>
                        </a:rPr>
                        <m:t>𝑞</m:t>
                      </m:r>
                      <m:r>
                        <a:rPr lang="it-IT" sz="1400" i="1" ker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Arial"/>
                        </a:rPr>
                        <m:t> </m:t>
                      </m:r>
                    </m:oMath>
                  </m:oMathPara>
                </a14:m>
                <a:endParaRPr lang="en-US" sz="14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mc:Choice>
        <mc:Fallback xmlns="">
          <p:sp>
            <p:nvSpPr>
              <p:cNvPr id="37" name="CasellaDiTesto 69">
                <a:extLst>
                  <a:ext uri="{FF2B5EF4-FFF2-40B4-BE49-F238E27FC236}">
                    <a16:creationId xmlns:a16="http://schemas.microsoft.com/office/drawing/2014/main" id="{ADDFF4DE-D6C7-4E28-AD3F-3DC7DF9F22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4868" y="2477230"/>
                <a:ext cx="832407" cy="215444"/>
              </a:xfrm>
              <a:prstGeom prst="rect">
                <a:avLst/>
              </a:prstGeom>
              <a:blipFill>
                <a:blip r:embed="rId3"/>
                <a:stretch>
                  <a:fillRect l="-1460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4924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EF034-4C32-7643-BBF8-C0012B32F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B3D2B-96AB-A14F-9238-11FBE7220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9577" y="1032053"/>
            <a:ext cx="8942119" cy="57118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800">
                <a:latin typeface="Calibri Light"/>
                <a:cs typeface="Calibri Light"/>
              </a:rPr>
              <a:t>A good trade-off between </a:t>
            </a:r>
            <a:r>
              <a:rPr lang="en-US" sz="1800" b="1">
                <a:latin typeface="Calibri Light"/>
                <a:cs typeface="Calibri Light"/>
              </a:rPr>
              <a:t>optimality </a:t>
            </a:r>
            <a:r>
              <a:rPr lang="en-US" sz="1800">
                <a:latin typeface="Calibri Light"/>
                <a:cs typeface="Calibri Light"/>
              </a:rPr>
              <a:t>and </a:t>
            </a:r>
            <a:r>
              <a:rPr lang="en-US" sz="1800" b="1">
                <a:latin typeface="Calibri Light"/>
                <a:cs typeface="Calibri Light"/>
              </a:rPr>
              <a:t>computational cost </a:t>
            </a:r>
            <a:r>
              <a:rPr lang="en-US" sz="1800">
                <a:latin typeface="Calibri Light"/>
                <a:cs typeface="Calibri Light"/>
              </a:rPr>
              <a:t>is required.</a:t>
            </a:r>
            <a:endParaRPr lang="en-US" sz="180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F7485A1B-039A-604A-BF04-44E6AD449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933" y="1774397"/>
            <a:ext cx="4158615" cy="2579630"/>
          </a:xfrm>
          <a:prstGeom prst="rect">
            <a:avLst/>
          </a:prstGeom>
        </p:spPr>
      </p:pic>
      <p:pic>
        <p:nvPicPr>
          <p:cNvPr id="4" name="Immagine 6">
            <a:extLst>
              <a:ext uri="{FF2B5EF4-FFF2-40B4-BE49-F238E27FC236}">
                <a16:creationId xmlns:a16="http://schemas.microsoft.com/office/drawing/2014/main" id="{51718FC5-C525-4C48-B4B3-818BAFC269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69" t="5149" r="7770"/>
          <a:stretch/>
        </p:blipFill>
        <p:spPr>
          <a:xfrm>
            <a:off x="633965" y="1871300"/>
            <a:ext cx="2785542" cy="218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6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oomba" descr="roomba">
            <a:hlinkClick r:id="" action="ppaction://media"/>
            <a:extLst>
              <a:ext uri="{FF2B5EF4-FFF2-40B4-BE49-F238E27FC236}">
                <a16:creationId xmlns:a16="http://schemas.microsoft.com/office/drawing/2014/main" id="{A50737D8-D43E-674E-824C-1939389B5C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2997" t="15758" r="17251" b="8019"/>
          <a:stretch/>
        </p:blipFill>
        <p:spPr>
          <a:xfrm>
            <a:off x="4659757" y="1426464"/>
            <a:ext cx="4209813" cy="2587752"/>
          </a:xfrm>
          <a:prstGeom prst="rect">
            <a:avLst/>
          </a:prstGeom>
        </p:spPr>
      </p:pic>
      <p:sp>
        <p:nvSpPr>
          <p:cNvPr id="8" name="Titolo 7">
            <a:extLst>
              <a:ext uri="{FF2B5EF4-FFF2-40B4-BE49-F238E27FC236}">
                <a16:creationId xmlns:a16="http://schemas.microsoft.com/office/drawing/2014/main" id="{F928AD38-B1BF-CC41-BB8B-6B1AD6624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- Video (speed-up)</a:t>
            </a:r>
          </a:p>
        </p:txBody>
      </p:sp>
      <p:pic>
        <p:nvPicPr>
          <p:cNvPr id="2" name="roomba" descr="roomba">
            <a:hlinkClick r:id="" action="ppaction://media"/>
            <a:extLst>
              <a:ext uri="{FF2B5EF4-FFF2-40B4-BE49-F238E27FC236}">
                <a16:creationId xmlns:a16="http://schemas.microsoft.com/office/drawing/2014/main" id="{852D2C1D-2E15-2748-AB62-BF46258A970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1881" y="1538081"/>
            <a:ext cx="4203587" cy="2364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265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7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EF034-4C32-7643-BBF8-C0012B32F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&amp; Future Work</a:t>
            </a:r>
            <a:endParaRPr lang="en-NL" dirty="0"/>
          </a:p>
        </p:txBody>
      </p:sp>
      <p:graphicFrame>
        <p:nvGraphicFramePr>
          <p:cNvPr id="6" name="Content Placeholder 9">
            <a:extLst>
              <a:ext uri="{FF2B5EF4-FFF2-40B4-BE49-F238E27FC236}">
                <a16:creationId xmlns:a16="http://schemas.microsoft.com/office/drawing/2014/main" id="{C3A5D9A2-4327-4446-988A-450B8509E2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2750916"/>
              </p:ext>
            </p:extLst>
          </p:nvPr>
        </p:nvGraphicFramePr>
        <p:xfrm>
          <a:off x="1059902" y="1250730"/>
          <a:ext cx="7024195" cy="2906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3130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 Delft">
      <a:dk1>
        <a:srgbClr val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120</Words>
  <Application>Microsoft Macintosh PowerPoint</Application>
  <PresentationFormat>Presentazione su schermo (16:9)</PresentationFormat>
  <Paragraphs>29</Paragraphs>
  <Slides>5</Slides>
  <Notes>1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Calibri Light</vt:lpstr>
      <vt:lpstr>Cambria Math</vt:lpstr>
      <vt:lpstr>Arial</vt:lpstr>
      <vt:lpstr>Office Theme</vt:lpstr>
      <vt:lpstr>Mobile Manipulator in a Hospital Environment</vt:lpstr>
      <vt:lpstr>Model and Planning</vt:lpstr>
      <vt:lpstr>Results</vt:lpstr>
      <vt:lpstr>Results - Video (speed-up)</vt:lpstr>
      <vt:lpstr>Discussion &amp;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Saskia de Been</dc:creator>
  <cp:lastModifiedBy>Edoardo Panichi</cp:lastModifiedBy>
  <cp:revision>40</cp:revision>
  <dcterms:created xsi:type="dcterms:W3CDTF">2015-07-09T11:57:30Z</dcterms:created>
  <dcterms:modified xsi:type="dcterms:W3CDTF">2022-01-12T22:39:47Z</dcterms:modified>
</cp:coreProperties>
</file>